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4480BD-39BA-4C45-9896-CDE665BA6AD5}" type="doc">
      <dgm:prSet loTypeId="urn:microsoft.com/office/officeart/2005/8/layout/hProcess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8D9154-4582-3F47-B7A8-2122376C8529}">
      <dgm:prSet phldrT="[Text]"/>
      <dgm:spPr/>
      <dgm:t>
        <a:bodyPr/>
        <a:lstStyle/>
        <a:p>
          <a:r>
            <a:rPr lang="en-US" dirty="0" smtClean="0"/>
            <a:t>Gravitational potential</a:t>
          </a:r>
          <a:endParaRPr lang="en-US" dirty="0"/>
        </a:p>
      </dgm:t>
    </dgm:pt>
    <dgm:pt modelId="{DF9D0B8B-5CD3-3F44-A08B-5DA86FD5DD23}" type="parTrans" cxnId="{1AEA46EF-E9F5-B54B-996C-1603872DBE0F}">
      <dgm:prSet/>
      <dgm:spPr/>
      <dgm:t>
        <a:bodyPr/>
        <a:lstStyle/>
        <a:p>
          <a:endParaRPr lang="en-US"/>
        </a:p>
      </dgm:t>
    </dgm:pt>
    <dgm:pt modelId="{55A805AD-3173-0142-8D18-14CAD77D93C4}" type="sibTrans" cxnId="{1AEA46EF-E9F5-B54B-996C-1603872DBE0F}">
      <dgm:prSet/>
      <dgm:spPr/>
      <dgm:t>
        <a:bodyPr/>
        <a:lstStyle/>
        <a:p>
          <a:endParaRPr lang="en-US"/>
        </a:p>
      </dgm:t>
    </dgm:pt>
    <dgm:pt modelId="{70AF0ADF-54FD-E642-B1B6-110122A28AF5}">
      <dgm:prSet phldrT="[Text]"/>
      <dgm:spPr/>
      <dgm:t>
        <a:bodyPr/>
        <a:lstStyle/>
        <a:p>
          <a:r>
            <a:rPr lang="en-US" dirty="0" smtClean="0"/>
            <a:t>Kinetic</a:t>
          </a:r>
          <a:endParaRPr lang="en-US" dirty="0"/>
        </a:p>
      </dgm:t>
    </dgm:pt>
    <dgm:pt modelId="{F357CDA6-0140-A546-88F6-F45C7084DB1B}" type="parTrans" cxnId="{0061C5BC-8ECA-8B4C-8A5B-5DCA4BD83DB5}">
      <dgm:prSet/>
      <dgm:spPr/>
      <dgm:t>
        <a:bodyPr/>
        <a:lstStyle/>
        <a:p>
          <a:endParaRPr lang="en-US"/>
        </a:p>
      </dgm:t>
    </dgm:pt>
    <dgm:pt modelId="{1D1469FA-2A05-CE4D-96D6-D28AB7C49F3A}" type="sibTrans" cxnId="{0061C5BC-8ECA-8B4C-8A5B-5DCA4BD83DB5}">
      <dgm:prSet/>
      <dgm:spPr/>
      <dgm:t>
        <a:bodyPr/>
        <a:lstStyle/>
        <a:p>
          <a:endParaRPr lang="en-US"/>
        </a:p>
      </dgm:t>
    </dgm:pt>
    <dgm:pt modelId="{EECBCE51-69C9-C04E-9C5F-E72C048ED27C}">
      <dgm:prSet phldrT="[Text]"/>
      <dgm:spPr/>
      <dgm:t>
        <a:bodyPr/>
        <a:lstStyle/>
        <a:p>
          <a:r>
            <a:rPr lang="en-US" dirty="0" smtClean="0"/>
            <a:t>Heat + sound</a:t>
          </a:r>
          <a:endParaRPr lang="en-US" dirty="0"/>
        </a:p>
      </dgm:t>
    </dgm:pt>
    <dgm:pt modelId="{3DD98526-FE74-2B4D-9EB6-1C955E5A9950}" type="parTrans" cxnId="{C08383F2-522F-704C-BE58-B79697046982}">
      <dgm:prSet/>
      <dgm:spPr/>
      <dgm:t>
        <a:bodyPr/>
        <a:lstStyle/>
        <a:p>
          <a:endParaRPr lang="en-US"/>
        </a:p>
      </dgm:t>
    </dgm:pt>
    <dgm:pt modelId="{905580DC-7434-0047-B365-5576E6209971}" type="sibTrans" cxnId="{C08383F2-522F-704C-BE58-B79697046982}">
      <dgm:prSet/>
      <dgm:spPr/>
      <dgm:t>
        <a:bodyPr/>
        <a:lstStyle/>
        <a:p>
          <a:endParaRPr lang="en-US"/>
        </a:p>
      </dgm:t>
    </dgm:pt>
    <dgm:pt modelId="{9E8A0904-C2C0-9A43-93FC-C32DCEC929BC}">
      <dgm:prSet phldrT="[Text]"/>
      <dgm:spPr/>
      <dgm:t>
        <a:bodyPr/>
        <a:lstStyle/>
        <a:p>
          <a:r>
            <a:rPr lang="en-US" dirty="0" smtClean="0"/>
            <a:t>kinetic</a:t>
          </a:r>
          <a:endParaRPr lang="en-US" dirty="0"/>
        </a:p>
      </dgm:t>
    </dgm:pt>
    <dgm:pt modelId="{5F7F137F-1668-6344-8DF5-EDE6B9A30D15}" type="parTrans" cxnId="{6B4503F9-391B-174B-AFD4-6DCEE81FB731}">
      <dgm:prSet/>
      <dgm:spPr/>
      <dgm:t>
        <a:bodyPr/>
        <a:lstStyle/>
        <a:p>
          <a:endParaRPr lang="en-US"/>
        </a:p>
      </dgm:t>
    </dgm:pt>
    <dgm:pt modelId="{7E94B0C9-C1F4-FA46-AC49-5DC240794DDE}" type="sibTrans" cxnId="{6B4503F9-391B-174B-AFD4-6DCEE81FB731}">
      <dgm:prSet/>
      <dgm:spPr/>
      <dgm:t>
        <a:bodyPr/>
        <a:lstStyle/>
        <a:p>
          <a:endParaRPr lang="en-US"/>
        </a:p>
      </dgm:t>
    </dgm:pt>
    <dgm:pt modelId="{F7801285-9282-BE40-A59E-668310538474}">
      <dgm:prSet phldrT="[Text]"/>
      <dgm:spPr/>
      <dgm:t>
        <a:bodyPr/>
        <a:lstStyle/>
        <a:p>
          <a:r>
            <a:rPr lang="en-US" dirty="0" smtClean="0"/>
            <a:t>Gravitational potential</a:t>
          </a:r>
          <a:endParaRPr lang="en-US" dirty="0"/>
        </a:p>
      </dgm:t>
    </dgm:pt>
    <dgm:pt modelId="{C6C74324-932B-CB4F-9925-016CED4D8046}" type="parTrans" cxnId="{8F3CF7A9-A1DD-8C45-92E5-B0ED9C834A33}">
      <dgm:prSet/>
      <dgm:spPr/>
      <dgm:t>
        <a:bodyPr/>
        <a:lstStyle/>
        <a:p>
          <a:endParaRPr lang="en-US"/>
        </a:p>
      </dgm:t>
    </dgm:pt>
    <dgm:pt modelId="{83E730E5-266E-7945-9AB5-F7A35E0D0905}" type="sibTrans" cxnId="{8F3CF7A9-A1DD-8C45-92E5-B0ED9C834A33}">
      <dgm:prSet/>
      <dgm:spPr/>
      <dgm:t>
        <a:bodyPr/>
        <a:lstStyle/>
        <a:p>
          <a:endParaRPr lang="en-US"/>
        </a:p>
      </dgm:t>
    </dgm:pt>
    <dgm:pt modelId="{A1015816-1512-EE4F-A0DD-6BEFA37B9779}">
      <dgm:prSet phldrT="[Text]"/>
      <dgm:spPr/>
      <dgm:t>
        <a:bodyPr/>
        <a:lstStyle/>
        <a:p>
          <a:r>
            <a:rPr lang="en-US" smtClean="0"/>
            <a:t>kinetic</a:t>
          </a:r>
          <a:endParaRPr lang="en-US" dirty="0"/>
        </a:p>
      </dgm:t>
    </dgm:pt>
    <dgm:pt modelId="{89B693AC-2BAC-CB46-B099-4434CA6628C4}" type="parTrans" cxnId="{34CFD6FA-E2A9-9543-9EB7-33CC05D07282}">
      <dgm:prSet/>
      <dgm:spPr/>
      <dgm:t>
        <a:bodyPr/>
        <a:lstStyle/>
        <a:p>
          <a:endParaRPr lang="en-US"/>
        </a:p>
      </dgm:t>
    </dgm:pt>
    <dgm:pt modelId="{84B36136-845A-7A42-82B2-564DDFAA097E}" type="sibTrans" cxnId="{34CFD6FA-E2A9-9543-9EB7-33CC05D07282}">
      <dgm:prSet/>
      <dgm:spPr/>
      <dgm:t>
        <a:bodyPr/>
        <a:lstStyle/>
        <a:p>
          <a:endParaRPr lang="en-US"/>
        </a:p>
      </dgm:t>
    </dgm:pt>
    <dgm:pt modelId="{3FB466A2-A1A7-2242-92E5-85ED9C33D4BF}" type="pres">
      <dgm:prSet presAssocID="{824480BD-39BA-4C45-9896-CDE665BA6AD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7A90D6-2938-E846-BC99-53C53F8328CA}" type="pres">
      <dgm:prSet presAssocID="{BE8D9154-4582-3F47-B7A8-2122376C8529}" presName="compNode" presStyleCnt="0"/>
      <dgm:spPr/>
    </dgm:pt>
    <dgm:pt modelId="{51EFE561-92D5-7E48-BE99-0787385B85A1}" type="pres">
      <dgm:prSet presAssocID="{BE8D9154-4582-3F47-B7A8-2122376C8529}" presName="noGeometry" presStyleCnt="0"/>
      <dgm:spPr/>
    </dgm:pt>
    <dgm:pt modelId="{CEE5ADB7-58C6-0D42-BFA0-8BCA0875292E}" type="pres">
      <dgm:prSet presAssocID="{BE8D9154-4582-3F47-B7A8-2122376C8529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AA4C8-291B-7348-89B9-AC32BD39F22C}" type="pres">
      <dgm:prSet presAssocID="{BE8D9154-4582-3F47-B7A8-2122376C8529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0409B1BD-0E60-4847-BCF2-3DF2BC8FE6A0}" type="pres">
      <dgm:prSet presAssocID="{BE8D9154-4582-3F47-B7A8-2122376C852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2A832D-28EC-064C-988C-0F3CECCBED62}" type="pres">
      <dgm:prSet presAssocID="{BE8D9154-4582-3F47-B7A8-2122376C8529}" presName="aSpace" presStyleCnt="0"/>
      <dgm:spPr/>
    </dgm:pt>
    <dgm:pt modelId="{7D385BC9-79F0-9642-B80D-C0D3DD2AABA8}" type="pres">
      <dgm:prSet presAssocID="{EECBCE51-69C9-C04E-9C5F-E72C048ED27C}" presName="compNode" presStyleCnt="0"/>
      <dgm:spPr/>
    </dgm:pt>
    <dgm:pt modelId="{01BE8462-DDD9-3F42-9A6C-A0BFF3B178AF}" type="pres">
      <dgm:prSet presAssocID="{EECBCE51-69C9-C04E-9C5F-E72C048ED27C}" presName="noGeometry" presStyleCnt="0"/>
      <dgm:spPr/>
    </dgm:pt>
    <dgm:pt modelId="{A9B51C10-DBA4-454F-9252-43F007A40D8B}" type="pres">
      <dgm:prSet presAssocID="{EECBCE51-69C9-C04E-9C5F-E72C048ED27C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F64EAE-AF59-4B4A-947A-72867813986C}" type="pres">
      <dgm:prSet presAssocID="{EECBCE51-69C9-C04E-9C5F-E72C048ED27C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5AE6B7BC-57F3-4A42-B135-8A92EA3A93D9}" type="pres">
      <dgm:prSet presAssocID="{EECBCE51-69C9-C04E-9C5F-E72C048ED27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33489-EC11-A040-952D-0E444A336F9D}" type="pres">
      <dgm:prSet presAssocID="{EECBCE51-69C9-C04E-9C5F-E72C048ED27C}" presName="aSpace" presStyleCnt="0"/>
      <dgm:spPr/>
    </dgm:pt>
    <dgm:pt modelId="{6529C569-86EE-3A4A-B7D0-A544AE84F6F3}" type="pres">
      <dgm:prSet presAssocID="{F7801285-9282-BE40-A59E-668310538474}" presName="compNode" presStyleCnt="0"/>
      <dgm:spPr/>
    </dgm:pt>
    <dgm:pt modelId="{855A8750-0484-7E40-AE0F-E66CF5AED1B3}" type="pres">
      <dgm:prSet presAssocID="{F7801285-9282-BE40-A59E-668310538474}" presName="noGeometry" presStyleCnt="0"/>
      <dgm:spPr/>
    </dgm:pt>
    <dgm:pt modelId="{C98585C0-237A-444B-8BFD-E4086F77D050}" type="pres">
      <dgm:prSet presAssocID="{F7801285-9282-BE40-A59E-668310538474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F81251-E51D-8A4F-99B0-5F8B935155E2}" type="pres">
      <dgm:prSet presAssocID="{F7801285-9282-BE40-A59E-668310538474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8EDE3635-5294-0C49-8A1B-638312A89995}" type="pres">
      <dgm:prSet presAssocID="{F7801285-9282-BE40-A59E-66831053847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8383F2-522F-704C-BE58-B79697046982}" srcId="{824480BD-39BA-4C45-9896-CDE665BA6AD5}" destId="{EECBCE51-69C9-C04E-9C5F-E72C048ED27C}" srcOrd="1" destOrd="0" parTransId="{3DD98526-FE74-2B4D-9EB6-1C955E5A9950}" sibTransId="{905580DC-7434-0047-B365-5576E6209971}"/>
    <dgm:cxn modelId="{3B0CBB1C-8B6C-E94B-87C0-1E5B1F66F66E}" type="presOf" srcId="{824480BD-39BA-4C45-9896-CDE665BA6AD5}" destId="{3FB466A2-A1A7-2242-92E5-85ED9C33D4BF}" srcOrd="0" destOrd="0" presId="urn:microsoft.com/office/officeart/2005/8/layout/hProcess6"/>
    <dgm:cxn modelId="{6B4503F9-391B-174B-AFD4-6DCEE81FB731}" srcId="{EECBCE51-69C9-C04E-9C5F-E72C048ED27C}" destId="{9E8A0904-C2C0-9A43-93FC-C32DCEC929BC}" srcOrd="0" destOrd="0" parTransId="{5F7F137F-1668-6344-8DF5-EDE6B9A30D15}" sibTransId="{7E94B0C9-C1F4-FA46-AC49-5DC240794DDE}"/>
    <dgm:cxn modelId="{7EC4AAE5-C669-DF4D-B9A0-19849CB19492}" type="presOf" srcId="{F7801285-9282-BE40-A59E-668310538474}" destId="{8EDE3635-5294-0C49-8A1B-638312A89995}" srcOrd="0" destOrd="0" presId="urn:microsoft.com/office/officeart/2005/8/layout/hProcess6"/>
    <dgm:cxn modelId="{034CF504-F920-2D44-A340-7DB5D94469EB}" type="presOf" srcId="{A1015816-1512-EE4F-A0DD-6BEFA37B9779}" destId="{C98585C0-237A-444B-8BFD-E4086F77D050}" srcOrd="0" destOrd="0" presId="urn:microsoft.com/office/officeart/2005/8/layout/hProcess6"/>
    <dgm:cxn modelId="{0061C5BC-8ECA-8B4C-8A5B-5DCA4BD83DB5}" srcId="{BE8D9154-4582-3F47-B7A8-2122376C8529}" destId="{70AF0ADF-54FD-E642-B1B6-110122A28AF5}" srcOrd="0" destOrd="0" parTransId="{F357CDA6-0140-A546-88F6-F45C7084DB1B}" sibTransId="{1D1469FA-2A05-CE4D-96D6-D28AB7C49F3A}"/>
    <dgm:cxn modelId="{1AEA46EF-E9F5-B54B-996C-1603872DBE0F}" srcId="{824480BD-39BA-4C45-9896-CDE665BA6AD5}" destId="{BE8D9154-4582-3F47-B7A8-2122376C8529}" srcOrd="0" destOrd="0" parTransId="{DF9D0B8B-5CD3-3F44-A08B-5DA86FD5DD23}" sibTransId="{55A805AD-3173-0142-8D18-14CAD77D93C4}"/>
    <dgm:cxn modelId="{2D22E762-41BE-A143-A34E-D3CAC543469C}" type="presOf" srcId="{70AF0ADF-54FD-E642-B1B6-110122A28AF5}" destId="{CEE5ADB7-58C6-0D42-BFA0-8BCA0875292E}" srcOrd="0" destOrd="0" presId="urn:microsoft.com/office/officeart/2005/8/layout/hProcess6"/>
    <dgm:cxn modelId="{DEB4D6D2-2E21-D34C-BC00-115E47BEF907}" type="presOf" srcId="{9E8A0904-C2C0-9A43-93FC-C32DCEC929BC}" destId="{A9B51C10-DBA4-454F-9252-43F007A40D8B}" srcOrd="0" destOrd="0" presId="urn:microsoft.com/office/officeart/2005/8/layout/hProcess6"/>
    <dgm:cxn modelId="{8F3CF7A9-A1DD-8C45-92E5-B0ED9C834A33}" srcId="{824480BD-39BA-4C45-9896-CDE665BA6AD5}" destId="{F7801285-9282-BE40-A59E-668310538474}" srcOrd="2" destOrd="0" parTransId="{C6C74324-932B-CB4F-9925-016CED4D8046}" sibTransId="{83E730E5-266E-7945-9AB5-F7A35E0D0905}"/>
    <dgm:cxn modelId="{34CFD6FA-E2A9-9543-9EB7-33CC05D07282}" srcId="{F7801285-9282-BE40-A59E-668310538474}" destId="{A1015816-1512-EE4F-A0DD-6BEFA37B9779}" srcOrd="0" destOrd="0" parTransId="{89B693AC-2BAC-CB46-B099-4434CA6628C4}" sibTransId="{84B36136-845A-7A42-82B2-564DDFAA097E}"/>
    <dgm:cxn modelId="{349611B0-6274-494A-87C3-E6CE0E6C27EC}" type="presOf" srcId="{EECBCE51-69C9-C04E-9C5F-E72C048ED27C}" destId="{5AE6B7BC-57F3-4A42-B135-8A92EA3A93D9}" srcOrd="0" destOrd="0" presId="urn:microsoft.com/office/officeart/2005/8/layout/hProcess6"/>
    <dgm:cxn modelId="{861018DD-BEB8-6F40-9EC9-6069C4AC719C}" type="presOf" srcId="{9E8A0904-C2C0-9A43-93FC-C32DCEC929BC}" destId="{18F64EAE-AF59-4B4A-947A-72867813986C}" srcOrd="1" destOrd="0" presId="urn:microsoft.com/office/officeart/2005/8/layout/hProcess6"/>
    <dgm:cxn modelId="{A33209F9-884F-4645-9BAD-AAA503175B9D}" type="presOf" srcId="{A1015816-1512-EE4F-A0DD-6BEFA37B9779}" destId="{6DF81251-E51D-8A4F-99B0-5F8B935155E2}" srcOrd="1" destOrd="0" presId="urn:microsoft.com/office/officeart/2005/8/layout/hProcess6"/>
    <dgm:cxn modelId="{DCFEFF7C-5145-0941-A750-92EB14EE64CB}" type="presOf" srcId="{BE8D9154-4582-3F47-B7A8-2122376C8529}" destId="{0409B1BD-0E60-4847-BCF2-3DF2BC8FE6A0}" srcOrd="0" destOrd="0" presId="urn:microsoft.com/office/officeart/2005/8/layout/hProcess6"/>
    <dgm:cxn modelId="{49969CA1-1A78-0548-AF00-C0EA81308FF1}" type="presOf" srcId="{70AF0ADF-54FD-E642-B1B6-110122A28AF5}" destId="{254AA4C8-291B-7348-89B9-AC32BD39F22C}" srcOrd="1" destOrd="0" presId="urn:microsoft.com/office/officeart/2005/8/layout/hProcess6"/>
    <dgm:cxn modelId="{79861589-3E9D-8C4C-8B48-3F5C9EF3E0B4}" type="presParOf" srcId="{3FB466A2-A1A7-2242-92E5-85ED9C33D4BF}" destId="{0D7A90D6-2938-E846-BC99-53C53F8328CA}" srcOrd="0" destOrd="0" presId="urn:microsoft.com/office/officeart/2005/8/layout/hProcess6"/>
    <dgm:cxn modelId="{DC77EE9A-C363-7045-B406-E157EDB512A9}" type="presParOf" srcId="{0D7A90D6-2938-E846-BC99-53C53F8328CA}" destId="{51EFE561-92D5-7E48-BE99-0787385B85A1}" srcOrd="0" destOrd="0" presId="urn:microsoft.com/office/officeart/2005/8/layout/hProcess6"/>
    <dgm:cxn modelId="{551ED7DA-5F13-E348-9218-E869D805CF56}" type="presParOf" srcId="{0D7A90D6-2938-E846-BC99-53C53F8328CA}" destId="{CEE5ADB7-58C6-0D42-BFA0-8BCA0875292E}" srcOrd="1" destOrd="0" presId="urn:microsoft.com/office/officeart/2005/8/layout/hProcess6"/>
    <dgm:cxn modelId="{3CD21B55-331B-4A49-B48F-17D637A11CDC}" type="presParOf" srcId="{0D7A90D6-2938-E846-BC99-53C53F8328CA}" destId="{254AA4C8-291B-7348-89B9-AC32BD39F22C}" srcOrd="2" destOrd="0" presId="urn:microsoft.com/office/officeart/2005/8/layout/hProcess6"/>
    <dgm:cxn modelId="{B745FE13-9481-084A-AF7F-48D610AD6A20}" type="presParOf" srcId="{0D7A90D6-2938-E846-BC99-53C53F8328CA}" destId="{0409B1BD-0E60-4847-BCF2-3DF2BC8FE6A0}" srcOrd="3" destOrd="0" presId="urn:microsoft.com/office/officeart/2005/8/layout/hProcess6"/>
    <dgm:cxn modelId="{C62DB71F-9DF5-BD47-9E99-C9A34A214124}" type="presParOf" srcId="{3FB466A2-A1A7-2242-92E5-85ED9C33D4BF}" destId="{D42A832D-28EC-064C-988C-0F3CECCBED62}" srcOrd="1" destOrd="0" presId="urn:microsoft.com/office/officeart/2005/8/layout/hProcess6"/>
    <dgm:cxn modelId="{80BC2A84-D7EB-D645-B3C1-4F1A7239D58A}" type="presParOf" srcId="{3FB466A2-A1A7-2242-92E5-85ED9C33D4BF}" destId="{7D385BC9-79F0-9642-B80D-C0D3DD2AABA8}" srcOrd="2" destOrd="0" presId="urn:microsoft.com/office/officeart/2005/8/layout/hProcess6"/>
    <dgm:cxn modelId="{901007BA-A50A-0740-A878-5F92096E7D3B}" type="presParOf" srcId="{7D385BC9-79F0-9642-B80D-C0D3DD2AABA8}" destId="{01BE8462-DDD9-3F42-9A6C-A0BFF3B178AF}" srcOrd="0" destOrd="0" presId="urn:microsoft.com/office/officeart/2005/8/layout/hProcess6"/>
    <dgm:cxn modelId="{94DA4040-72C4-D84C-8A85-AE85B407AA04}" type="presParOf" srcId="{7D385BC9-79F0-9642-B80D-C0D3DD2AABA8}" destId="{A9B51C10-DBA4-454F-9252-43F007A40D8B}" srcOrd="1" destOrd="0" presId="urn:microsoft.com/office/officeart/2005/8/layout/hProcess6"/>
    <dgm:cxn modelId="{D4DC211E-6D96-1643-9862-40A3002DA5B3}" type="presParOf" srcId="{7D385BC9-79F0-9642-B80D-C0D3DD2AABA8}" destId="{18F64EAE-AF59-4B4A-947A-72867813986C}" srcOrd="2" destOrd="0" presId="urn:microsoft.com/office/officeart/2005/8/layout/hProcess6"/>
    <dgm:cxn modelId="{91B3D0C4-2942-4B4D-B0ED-E1EB0D6AA94A}" type="presParOf" srcId="{7D385BC9-79F0-9642-B80D-C0D3DD2AABA8}" destId="{5AE6B7BC-57F3-4A42-B135-8A92EA3A93D9}" srcOrd="3" destOrd="0" presId="urn:microsoft.com/office/officeart/2005/8/layout/hProcess6"/>
    <dgm:cxn modelId="{695D1C10-DED3-6E4F-BA64-04A57F3ACE4E}" type="presParOf" srcId="{3FB466A2-A1A7-2242-92E5-85ED9C33D4BF}" destId="{89333489-EC11-A040-952D-0E444A336F9D}" srcOrd="3" destOrd="0" presId="urn:microsoft.com/office/officeart/2005/8/layout/hProcess6"/>
    <dgm:cxn modelId="{D7F2CB6E-2B56-034A-BE30-6A4ED0B5F0FF}" type="presParOf" srcId="{3FB466A2-A1A7-2242-92E5-85ED9C33D4BF}" destId="{6529C569-86EE-3A4A-B7D0-A544AE84F6F3}" srcOrd="4" destOrd="0" presId="urn:microsoft.com/office/officeart/2005/8/layout/hProcess6"/>
    <dgm:cxn modelId="{C0DA728F-5DEF-D144-B672-7225B8B1AE73}" type="presParOf" srcId="{6529C569-86EE-3A4A-B7D0-A544AE84F6F3}" destId="{855A8750-0484-7E40-AE0F-E66CF5AED1B3}" srcOrd="0" destOrd="0" presId="urn:microsoft.com/office/officeart/2005/8/layout/hProcess6"/>
    <dgm:cxn modelId="{B4D23B8B-D0F0-9741-BF27-7F74F3C7066F}" type="presParOf" srcId="{6529C569-86EE-3A4A-B7D0-A544AE84F6F3}" destId="{C98585C0-237A-444B-8BFD-E4086F77D050}" srcOrd="1" destOrd="0" presId="urn:microsoft.com/office/officeart/2005/8/layout/hProcess6"/>
    <dgm:cxn modelId="{DCE1AD5A-8859-5643-8136-67848D501081}" type="presParOf" srcId="{6529C569-86EE-3A4A-B7D0-A544AE84F6F3}" destId="{6DF81251-E51D-8A4F-99B0-5F8B935155E2}" srcOrd="2" destOrd="0" presId="urn:microsoft.com/office/officeart/2005/8/layout/hProcess6"/>
    <dgm:cxn modelId="{F5F08BCF-C06B-834E-90AE-DE3927D8BB7D}" type="presParOf" srcId="{6529C569-86EE-3A4A-B7D0-A544AE84F6F3}" destId="{8EDE3635-5294-0C49-8A1B-638312A89995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E5ADB7-58C6-0D42-BFA0-8BCA0875292E}">
      <dsp:nvSpPr>
        <dsp:cNvPr id="0" name=""/>
        <dsp:cNvSpPr/>
      </dsp:nvSpPr>
      <dsp:spPr>
        <a:xfrm>
          <a:off x="534441" y="1335667"/>
          <a:ext cx="2121693" cy="185462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Kinetic</a:t>
          </a:r>
          <a:endParaRPr lang="en-US" sz="2600" kern="1200" dirty="0"/>
        </a:p>
      </dsp:txBody>
      <dsp:txXfrm>
        <a:off x="1064865" y="1613861"/>
        <a:ext cx="1034326" cy="1298239"/>
      </dsp:txXfrm>
    </dsp:sp>
    <dsp:sp modelId="{0409B1BD-0E60-4847-BCF2-3DF2BC8FE6A0}">
      <dsp:nvSpPr>
        <dsp:cNvPr id="0" name=""/>
        <dsp:cNvSpPr/>
      </dsp:nvSpPr>
      <dsp:spPr>
        <a:xfrm>
          <a:off x="4018" y="1732558"/>
          <a:ext cx="1060846" cy="10608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Gravitational potential</a:t>
          </a:r>
          <a:endParaRPr lang="en-US" sz="1100" kern="1200" dirty="0"/>
        </a:p>
      </dsp:txBody>
      <dsp:txXfrm>
        <a:off x="159375" y="1887915"/>
        <a:ext cx="750132" cy="750132"/>
      </dsp:txXfrm>
    </dsp:sp>
    <dsp:sp modelId="{A9B51C10-DBA4-454F-9252-43F007A40D8B}">
      <dsp:nvSpPr>
        <dsp:cNvPr id="0" name=""/>
        <dsp:cNvSpPr/>
      </dsp:nvSpPr>
      <dsp:spPr>
        <a:xfrm>
          <a:off x="3319164" y="1335667"/>
          <a:ext cx="2121693" cy="185462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kinetic</a:t>
          </a:r>
          <a:endParaRPr lang="en-US" sz="2600" kern="1200" dirty="0"/>
        </a:p>
      </dsp:txBody>
      <dsp:txXfrm>
        <a:off x="3849588" y="1613861"/>
        <a:ext cx="1034326" cy="1298239"/>
      </dsp:txXfrm>
    </dsp:sp>
    <dsp:sp modelId="{5AE6B7BC-57F3-4A42-B135-8A92EA3A93D9}">
      <dsp:nvSpPr>
        <dsp:cNvPr id="0" name=""/>
        <dsp:cNvSpPr/>
      </dsp:nvSpPr>
      <dsp:spPr>
        <a:xfrm>
          <a:off x="2788741" y="1732558"/>
          <a:ext cx="1060846" cy="10608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Heat + sound</a:t>
          </a:r>
          <a:endParaRPr lang="en-US" sz="1100" kern="1200" dirty="0"/>
        </a:p>
      </dsp:txBody>
      <dsp:txXfrm>
        <a:off x="2944098" y="1887915"/>
        <a:ext cx="750132" cy="750132"/>
      </dsp:txXfrm>
    </dsp:sp>
    <dsp:sp modelId="{C98585C0-237A-444B-8BFD-E4086F77D050}">
      <dsp:nvSpPr>
        <dsp:cNvPr id="0" name=""/>
        <dsp:cNvSpPr/>
      </dsp:nvSpPr>
      <dsp:spPr>
        <a:xfrm>
          <a:off x="6103887" y="1335667"/>
          <a:ext cx="2121693" cy="185462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kinetic</a:t>
          </a:r>
          <a:endParaRPr lang="en-US" sz="2600" kern="1200" dirty="0"/>
        </a:p>
      </dsp:txBody>
      <dsp:txXfrm>
        <a:off x="6634311" y="1613861"/>
        <a:ext cx="1034326" cy="1298239"/>
      </dsp:txXfrm>
    </dsp:sp>
    <dsp:sp modelId="{8EDE3635-5294-0C49-8A1B-638312A89995}">
      <dsp:nvSpPr>
        <dsp:cNvPr id="0" name=""/>
        <dsp:cNvSpPr/>
      </dsp:nvSpPr>
      <dsp:spPr>
        <a:xfrm>
          <a:off x="5573464" y="1732558"/>
          <a:ext cx="1060846" cy="10608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Gravitational potential</a:t>
          </a:r>
          <a:endParaRPr lang="en-US" sz="1100" kern="1200" dirty="0"/>
        </a:p>
      </dsp:txBody>
      <dsp:txXfrm>
        <a:off x="5728821" y="1887915"/>
        <a:ext cx="750132" cy="750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29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5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5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8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4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9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98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98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93852-454A-AA47-86BB-B7C9CB1A9772}" type="datetimeFigureOut">
              <a:rPr lang="en-US" smtClean="0"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47208-3890-584B-97D6-0118900BE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54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Transfer of Energy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95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Where did the energy go?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8088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150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409B1BD-0E60-4847-BCF2-3DF2BC8FE6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0409B1BD-0E60-4847-BCF2-3DF2BC8FE6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E5ADB7-58C6-0D42-BFA0-8BCA08752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CEE5ADB7-58C6-0D42-BFA0-8BCA087529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E6B7BC-57F3-4A42-B135-8A92EA3A9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5AE6B7BC-57F3-4A42-B135-8A92EA3A9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B51C10-DBA4-454F-9252-43F007A40D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A9B51C10-DBA4-454F-9252-43F007A40D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DE3635-5294-0C49-8A1B-638312A899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8EDE3635-5294-0C49-8A1B-638312A899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8585C0-237A-444B-8BFD-E4086F77D0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C98585C0-237A-444B-8BFD-E4086F77D0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The energy did not just disappear.</a:t>
            </a:r>
          </a:p>
          <a:p>
            <a:pPr marL="0" indent="0" algn="ctr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It was not destroyed.</a:t>
            </a:r>
          </a:p>
          <a:p>
            <a:pPr marL="0" indent="0" algn="ctr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The energy was transferred into other forms of energy.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537854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Main Idea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Law of Conservation of Energy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>
                <a:solidFill>
                  <a:srgbClr val="008000"/>
                </a:solidFill>
              </a:rPr>
              <a:t>We               create or destroy energy. We can only change it from one form to another.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2401" y="3344913"/>
            <a:ext cx="1574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cannot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795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06800" y="474133"/>
            <a:ext cx="1930400" cy="1930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7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xmlns:p14="http://schemas.microsoft.com/office/powerpoint/2010/main" spd="med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0 0.646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606800" y="4927600"/>
            <a:ext cx="1930400" cy="1930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6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xmlns:p14="http://schemas.microsoft.com/office/powerpoint/2010/main" spd="slow" advClick="0" advTm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 -0.3824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606800" y="1981200"/>
            <a:ext cx="1930400" cy="1930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86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xmlns:p14="http://schemas.microsoft.com/office/powerpoint/2010/main" spd="slow" advClick="0" advTm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0 0.4247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606800" y="4927600"/>
            <a:ext cx="1930400" cy="1930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2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xmlns:p14="http://schemas.microsoft.com/office/powerpoint/2010/main" spd="slow" advClick="0" advTm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 -0.20741 " pathEditMode="relative" rAng="0" ptsTypes="AA">
                                      <p:cBhvr>
                                        <p:cTn id="6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606800" y="3826933"/>
            <a:ext cx="1930400" cy="1930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5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xmlns:p14="http://schemas.microsoft.com/office/powerpoint/2010/main" spd="slow" advClick="0" advTm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 0.1557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606800" y="4927600"/>
            <a:ext cx="1930400" cy="1930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 to think about?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Why does the ball not bounce back to the point it was dropped from?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2167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86</Words>
  <Application>Microsoft Macintosh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Transfer of Energy</vt:lpstr>
      <vt:lpstr>Main Idea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 to think about?</vt:lpstr>
      <vt:lpstr>Where did the energy go?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 of Energy</dc:title>
  <dc:creator>MCS</dc:creator>
  <cp:lastModifiedBy>MCS</cp:lastModifiedBy>
  <cp:revision>9</cp:revision>
  <dcterms:created xsi:type="dcterms:W3CDTF">2012-03-17T15:06:40Z</dcterms:created>
  <dcterms:modified xsi:type="dcterms:W3CDTF">2012-03-17T16:11:18Z</dcterms:modified>
</cp:coreProperties>
</file>